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1" r:id="rId2"/>
    <p:sldId id="283" r:id="rId3"/>
    <p:sldId id="804" r:id="rId4"/>
    <p:sldId id="294" r:id="rId5"/>
    <p:sldId id="272" r:id="rId6"/>
    <p:sldId id="2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BAE"/>
    <a:srgbClr val="FDC526"/>
    <a:srgbClr val="8DC73F"/>
    <a:srgbClr val="6D6E72"/>
    <a:srgbClr val="0A2E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55061" autoAdjust="0"/>
  </p:normalViewPr>
  <p:slideViewPr>
    <p:cSldViewPr snapToGrid="0" snapToObjects="1">
      <p:cViewPr varScale="1">
        <p:scale>
          <a:sx n="61" d="100"/>
          <a:sy n="61" d="100"/>
        </p:scale>
        <p:origin x="17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E7511-C09D-F74F-93E2-284FD109DDF5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47B55-0211-8B43-B44F-5237723400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51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POLL – Activate ZOOM POLL -  SHOW RESULTS –</a:t>
            </a:r>
            <a:br>
              <a:rPr lang="en-US" dirty="0"/>
            </a:br>
            <a:r>
              <a:rPr lang="en-US" dirty="0"/>
              <a:t>What level of experience do you have in giving media interviews?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47B55-0211-8B43-B44F-52377234008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469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During this time of information overload, people are more selective about what they want to read, watch, listen 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47B55-0211-8B43-B44F-52377234008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2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47B55-0211-8B43-B44F-52377234008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644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47B55-0211-8B43-B44F-52377234008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419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47B55-0211-8B43-B44F-52377234008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8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72354-9DDC-6B45-9829-1FEDBE74F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923C17-5F9B-1840-9495-9CC05E695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CAE9C-3004-A54F-81D4-602D0A7B0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DB35-067C-3241-BF15-E9C6D5651C66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4FA6F-73F8-4845-AAF3-C37F12AD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E1C4D-F889-0949-87C8-C244A3ECE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0802-17D9-E442-9796-802921BDF1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B202E-1B04-8645-B7D2-375F0E984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6C8F5D-4BC8-CA4F-8E75-862509045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3FAD3-8314-6644-A268-7DA6C2B2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DB35-067C-3241-BF15-E9C6D5651C66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B6F64-D45F-5A44-8259-B32D15B8E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A0CFA-FE34-C64F-8EAF-C39E6234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0802-17D9-E442-9796-802921BDF1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628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C5D235-D1B5-9646-BFFC-44777CC76D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4BBC4A-BFDB-E24C-8C53-6D8817B02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861C0-8F4A-FB45-886A-BEE22E4B6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DB35-067C-3241-BF15-E9C6D5651C66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56D8A-0F69-DB41-B790-A7E1DA62C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8DD0B-2F2D-9A4B-BBEC-214888745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0802-17D9-E442-9796-802921BDF1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2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3F0D-F5E1-AD40-9B1B-E9A0989EC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C73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79DEC-CE3A-1B41-8450-8340F7E76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83602-F28B-3848-91DC-CC0FA2A66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DB35-067C-3241-BF15-E9C6D5651C66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2F295-A8C1-9F41-95CC-3B8430D4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6A433-6867-EA4D-A2AA-51A48C4FB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0802-17D9-E442-9796-802921BDF1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52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D6C07-D700-9E4C-B787-EFBD82C77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97BFA-44C8-5E4D-9952-4FFA08387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61C16-E4CB-0346-A4C9-0AE3E886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DB35-067C-3241-BF15-E9C6D5651C66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84A54-E778-5440-BD37-F4173940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32527-B973-C444-BD3C-E673A2D9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0802-17D9-E442-9796-802921BDF1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97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FD7FB-BE6A-F240-904E-F0BB1540D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4A9BE-8C5D-8746-B3C0-D5AD743B2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3F742-533C-8B45-96D9-FA8DC3E94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03E30-0C15-2B4E-868C-C869D658A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DB35-067C-3241-BF15-E9C6D5651C66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4DBD3-E708-2F4B-945D-97D494C0E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5675D-3B5A-214B-A08F-A99C72E9D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0802-17D9-E442-9796-802921BDF1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1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F2DFE-B38A-7B4E-B032-CE6EB932D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21B14-4853-F340-8D9F-13D2B524E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4C051-0FCB-AE48-9001-29D52067E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71C5B4-A2D0-4346-B066-91984FFEFA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006936-D500-1B42-83A2-C22DB53E89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9B5523-AEDE-EB41-9520-52FF40EB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DB35-067C-3241-BF15-E9C6D5651C66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7F856E-13E3-2F4A-8F9E-46804C81D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EF6E47-2DBA-4646-A4FA-891E032AE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0802-17D9-E442-9796-802921BDF1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5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17A7A-28E6-B94D-9F0E-C3308FEED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BC494-AF6F-054C-9B5D-FD81078C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DB35-067C-3241-BF15-E9C6D5651C66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3AAC74-8571-6A4C-A696-A6B24DFF3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13E11-5FD3-9C4E-A607-B457F02AB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0802-17D9-E442-9796-802921BDF1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53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FC1A53-DA1E-3842-9F3A-20B48CB75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DB35-067C-3241-BF15-E9C6D5651C66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C7D7F1-8028-E342-B1F8-59032A7CD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29921-1437-6A4A-94F6-3E5A4191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0802-17D9-E442-9796-802921BDF1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43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33838-AD9A-6844-A1C3-74091FF8B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2003283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EE2DE-C84D-F84C-B90E-DC4FEDCE5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8B8BA6-A8C7-7A4D-B0DB-D44B56F47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46798"/>
            <a:ext cx="3932237" cy="27221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A54D6-9A6C-2E42-AC6C-DF2346DC3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DB35-067C-3241-BF15-E9C6D5651C66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0871DB-A7FB-3D4D-9F82-B21FE6035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97C37-ED37-2741-AFD0-7562C3FF6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0802-17D9-E442-9796-802921BDF1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5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54EE90-74AD-2B44-810D-4DF7EC2A46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37280-6A78-C646-A045-F652A7A6F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DB35-067C-3241-BF15-E9C6D5651C66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A15E0-5686-A94A-BDF2-C08B3F4B1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9F945-9E13-0743-A0A5-43A1E769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0802-17D9-E442-9796-802921BDF11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746859-A3A7-184A-98FF-CC04094FF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2003283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EC287C9-9315-C14B-BD5A-355FF5AB1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46798"/>
            <a:ext cx="3932237" cy="27221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45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44EF3-9E6F-9F45-AF88-7096A600F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788B0-065D-654A-853A-AA41489E6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C7D88-B9F2-7446-AFE9-57B61415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CDB35-067C-3241-BF15-E9C6D5651C66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7B604-BD07-8441-8C4A-71D02A54B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69017-1043-2342-A67B-5220B645F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E0802-17D9-E442-9796-802921BDF1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54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 cap="none" baseline="0">
          <a:solidFill>
            <a:srgbClr val="8DC73F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ABAE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ABAE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ABAE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ABAE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ABAE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C88CD3-D7DA-46F9-846D-A718F1910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0872" y="4334390"/>
            <a:ext cx="2408647" cy="20179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48D77C-4A16-4E18-9F06-AFE92134C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92" y="4828114"/>
            <a:ext cx="3044967" cy="10059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7715FE-39AD-4FBE-B998-811F5E150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92" y="5834061"/>
            <a:ext cx="4024010" cy="7558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FCBDE1-232C-437C-B324-214259D75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85557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8D8A6F2-303B-4525-8F96-BF5B11E33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13726"/>
            <a:ext cx="9144000" cy="1655762"/>
          </a:xfrm>
        </p:spPr>
        <p:txBody>
          <a:bodyPr/>
          <a:lstStyle/>
          <a:p>
            <a:r>
              <a:rPr lang="en-US" b="1" dirty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89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38EC3B-FA53-42B1-B495-73D930B999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217" y="22578"/>
            <a:ext cx="1218072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7309D1-B771-4FEF-8952-7A6FC0D12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E1443C-C4C2-437E-A24B-CE11C9AB2E80}"/>
              </a:ext>
            </a:extLst>
          </p:cNvPr>
          <p:cNvSpPr txBox="1"/>
          <p:nvPr/>
        </p:nvSpPr>
        <p:spPr>
          <a:xfrm>
            <a:off x="8116607" y="3888230"/>
            <a:ext cx="2582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89728"/>
                </a:solidFill>
              </a:rPr>
              <a:t>Poll!</a:t>
            </a:r>
            <a:endParaRPr lang="en-US" sz="8000" dirty="0">
              <a:solidFill>
                <a:srgbClr val="F89728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AD085C-06F9-4136-8DB9-988A4CAAD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8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F52A-CEF2-42AE-A645-1364BD77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A0CF9BB-A8D0-4495-A860-2EBA07C8E0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372523"/>
              </p:ext>
            </p:extLst>
          </p:nvPr>
        </p:nvGraphicFramePr>
        <p:xfrm>
          <a:off x="838200" y="1825625"/>
          <a:ext cx="10515600" cy="3741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60973761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0256438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326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85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397761"/>
                  </a:ext>
                </a:extLst>
              </a:tr>
              <a:tr h="4041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182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01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533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551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724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880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580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5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810E1B-085F-46A9-922F-393D6F2D6D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21" r="3379"/>
          <a:stretch/>
        </p:blipFill>
        <p:spPr>
          <a:xfrm>
            <a:off x="6781800" y="817245"/>
            <a:ext cx="5410199" cy="6086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3EB75-15D3-417C-87B3-DFCCED296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14160" cy="1325563"/>
          </a:xfrm>
        </p:spPr>
        <p:txBody>
          <a:bodyPr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0FF91-5B0D-4421-82BA-FAC9E4BE4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1</a:t>
            </a:r>
          </a:p>
          <a:p>
            <a:r>
              <a:rPr lang="en-US" dirty="0"/>
              <a:t>Bullet 2</a:t>
            </a:r>
          </a:p>
          <a:p>
            <a:r>
              <a:rPr lang="en-US" dirty="0"/>
              <a:t>Bullet 3</a:t>
            </a:r>
          </a:p>
        </p:txBody>
      </p:sp>
    </p:spTree>
    <p:extLst>
      <p:ext uri="{BB962C8B-B14F-4D97-AF65-F5344CB8AC3E}">
        <p14:creationId xmlns:p14="http://schemas.microsoft.com/office/powerpoint/2010/main" val="1919204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BC25F6-154F-2542-838C-3D0BA2DD54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423" y="3172"/>
            <a:ext cx="12180721" cy="6851655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B03F22-CD33-B34F-9A86-79E7730E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8896409">
            <a:off x="3779607" y="195942"/>
            <a:ext cx="10515600" cy="1105722"/>
          </a:xfrm>
        </p:spPr>
        <p:txBody>
          <a:bodyPr>
            <a:normAutofit/>
          </a:bodyPr>
          <a:lstStyle/>
          <a:p>
            <a:pPr algn="l"/>
            <a:r>
              <a:rPr lang="en-US" sz="5400" dirty="0"/>
              <a:t>SECTION TITLE</a:t>
            </a:r>
            <a:endParaRPr lang="en-US" sz="5400" b="1" cap="none" dirty="0">
              <a:solidFill>
                <a:srgbClr val="8DC7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0D8C069-BE80-7349-AA31-3AE78EB38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98338" y="6146840"/>
            <a:ext cx="2304238" cy="477916"/>
          </a:xfrm>
          <a:prstGeom prst="rect">
            <a:avLst/>
          </a:prstGeom>
        </p:spPr>
      </p:pic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7852368C-946F-485D-BD12-17681B62EC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594" y="4243856"/>
            <a:ext cx="1908982" cy="166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90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D0E331-AA96-6548-87C8-9AC8A2D55A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279" y="0"/>
            <a:ext cx="1218072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ED070D-D79F-164F-92F1-E55C30511FFD}"/>
              </a:ext>
            </a:extLst>
          </p:cNvPr>
          <p:cNvSpPr txBox="1"/>
          <p:nvPr/>
        </p:nvSpPr>
        <p:spPr>
          <a:xfrm>
            <a:off x="6213821" y="5948358"/>
            <a:ext cx="5401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6D6E72"/>
                </a:solidFill>
                <a:latin typeface="+mj-lt"/>
              </a:rPr>
              <a:t>5855 Wadsworth Bypass, Unit A | Arvada, CO 80003</a:t>
            </a:r>
          </a:p>
          <a:p>
            <a:pPr algn="r"/>
            <a:r>
              <a:rPr lang="en-US" sz="1400" b="1" dirty="0">
                <a:solidFill>
                  <a:srgbClr val="8DC7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CommunityFirstFoundation.org</a:t>
            </a:r>
            <a:r>
              <a:rPr lang="en-US" sz="1400" dirty="0">
                <a:solidFill>
                  <a:srgbClr val="6D6E72"/>
                </a:solidFill>
                <a:latin typeface="+mj-lt"/>
              </a:rPr>
              <a:t> | 720.898.5900</a:t>
            </a: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E4619E45-0D87-DE49-80A3-40A2FC195E09}"/>
              </a:ext>
            </a:extLst>
          </p:cNvPr>
          <p:cNvSpPr txBox="1">
            <a:spLocks/>
          </p:cNvSpPr>
          <p:nvPr/>
        </p:nvSpPr>
        <p:spPr>
          <a:xfrm>
            <a:off x="596153" y="925391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 baseline="0">
                <a:solidFill>
                  <a:srgbClr val="8DC73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7200" cap="none" dirty="0"/>
              <a:t>Thank you!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87B432-553B-CE45-84EC-7E2D647466F5}"/>
              </a:ext>
            </a:extLst>
          </p:cNvPr>
          <p:cNvSpPr txBox="1"/>
          <p:nvPr/>
        </p:nvSpPr>
        <p:spPr>
          <a:xfrm>
            <a:off x="161813" y="2602263"/>
            <a:ext cx="5401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8DC7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Us Online</a:t>
            </a:r>
            <a:r>
              <a:rPr lang="en-US" sz="1400" dirty="0">
                <a:solidFill>
                  <a:srgbClr val="6D6E72"/>
                </a:solidFill>
                <a:latin typeface="+mj-lt"/>
              </a:rPr>
              <a:t> @CommunityFirstFoundation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F095A65-34BA-C14C-B17C-B6F0AB9E1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388" y="2139014"/>
            <a:ext cx="1402806" cy="54470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CD7C523-DF82-7341-B16D-5CF92708C6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17635" y="5095874"/>
            <a:ext cx="3197422" cy="663169"/>
          </a:xfrm>
          <a:prstGeom prst="rect">
            <a:avLst/>
          </a:prstGeom>
        </p:spPr>
      </p:pic>
      <p:pic>
        <p:nvPicPr>
          <p:cNvPr id="9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180962A-28C2-46EA-B40C-4FF1B4DDD1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013" y="2756151"/>
            <a:ext cx="1908982" cy="166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00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mmunity First Foundation">
      <a:dk1>
        <a:srgbClr val="000000"/>
      </a:dk1>
      <a:lt1>
        <a:srgbClr val="FFFFFF"/>
      </a:lt1>
      <a:dk2>
        <a:srgbClr val="6C6E71"/>
      </a:dk2>
      <a:lt2>
        <a:srgbClr val="E7E6E6"/>
      </a:lt2>
      <a:accent1>
        <a:srgbClr val="8CC73E"/>
      </a:accent1>
      <a:accent2>
        <a:srgbClr val="FCC425"/>
      </a:accent2>
      <a:accent3>
        <a:srgbClr val="01ABAD"/>
      </a:accent3>
      <a:accent4>
        <a:srgbClr val="42408F"/>
      </a:accent4>
      <a:accent5>
        <a:srgbClr val="941D3B"/>
      </a:accent5>
      <a:accent6>
        <a:srgbClr val="6C6E71"/>
      </a:accent6>
      <a:hlink>
        <a:srgbClr val="8CC73E"/>
      </a:hlink>
      <a:folHlink>
        <a:srgbClr val="8CC73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FF_PowerPoint_2021" id="{4F049BDE-E91F-411E-A881-4A015EB980C9}" vid="{90BD4C45-EA5E-4443-8130-7FE6CE4688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1_CFF_PowerPointTemplate_2021</Template>
  <TotalTime>9321</TotalTime>
  <Words>90</Words>
  <Application>Microsoft Office PowerPoint</Application>
  <PresentationFormat>Widescreen</PresentationFormat>
  <Paragraphs>21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PRESENTATION TITLE</vt:lpstr>
      <vt:lpstr>Title</vt:lpstr>
      <vt:lpstr>Title</vt:lpstr>
      <vt:lpstr>Title</vt:lpstr>
      <vt:lpstr>SECTION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Beth McConkey</dc:creator>
  <cp:lastModifiedBy>Cindy Matthews</cp:lastModifiedBy>
  <cp:revision>54</cp:revision>
  <dcterms:created xsi:type="dcterms:W3CDTF">2021-06-25T23:50:18Z</dcterms:created>
  <dcterms:modified xsi:type="dcterms:W3CDTF">2022-01-14T15:56:17Z</dcterms:modified>
</cp:coreProperties>
</file>