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7" r:id="rId4"/>
    <p:sldId id="268" r:id="rId5"/>
    <p:sldId id="266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D"/>
    <a:srgbClr val="434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4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BFD0FF-BA28-DBD4-BD4A-EC6E3B6314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296" y="0"/>
            <a:ext cx="2080704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84AF053-AFD4-69A2-BF0C-08C9778D6910}"/>
              </a:ext>
            </a:extLst>
          </p:cNvPr>
          <p:cNvSpPr txBox="1">
            <a:spLocks/>
          </p:cNvSpPr>
          <p:nvPr userDrawn="1"/>
        </p:nvSpPr>
        <p:spPr>
          <a:xfrm>
            <a:off x="685800" y="607457"/>
            <a:ext cx="7315200" cy="1522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bg1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en-US" dirty="0"/>
              <a:t>Click to add title that will take up to two lines max.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67D17DB-A6E5-12FD-5C17-82B5983E6B6B}"/>
              </a:ext>
            </a:extLst>
          </p:cNvPr>
          <p:cNvSpPr txBox="1">
            <a:spLocks/>
          </p:cNvSpPr>
          <p:nvPr userDrawn="1"/>
        </p:nvSpPr>
        <p:spPr>
          <a:xfrm>
            <a:off x="685800" y="2221671"/>
            <a:ext cx="7315200" cy="48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AAAC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04699C-B531-15B6-6386-D30BAC540B8D}"/>
              </a:ext>
            </a:extLst>
          </p:cNvPr>
          <p:cNvSpPr txBox="1">
            <a:spLocks/>
          </p:cNvSpPr>
          <p:nvPr userDrawn="1"/>
        </p:nvSpPr>
        <p:spPr>
          <a:xfrm>
            <a:off x="685800" y="2716867"/>
            <a:ext cx="8645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C6D19E-7A82-5642-8EDC-CE57333873BE}" type="datetime1">
              <a:rPr lang="en-US" smtClean="0"/>
              <a:pPr/>
              <a:t>2/23/2023</a:t>
            </a:fld>
            <a:endParaRPr lang="en-US" dirty="0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C8BD341A-862E-5CF9-B9C7-0BCE2E4DEB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025" y="4153385"/>
            <a:ext cx="2611120" cy="261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31C9-160C-B06D-3D85-BF7BC777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A0872-F34C-1677-38D3-39ADEA7C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32D4A-6ED4-BABA-11A7-A6B9CB9C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2B46C8-2F50-13B6-DE2C-ABB7C617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1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5A83-32A5-13DC-77E4-A1DB0092B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75F4-4E9D-BD7C-ADCD-58BCDE172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366C4-C1D3-323A-C5E8-BBED6573B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7D2-C042-DF07-4B96-70C4B4C6D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4A273-27FA-B832-0F17-9A6BC1AC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1AC7-9C0B-FAD7-2D04-47881C32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42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57C3-C4C4-8C0E-03F7-EE4A8B698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650570-2FE2-C395-3845-97DE84D89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25221-3692-F241-FB1A-CA3FE9FFD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1F450-E161-6EF7-C9FF-82466C3A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5B8D2-4374-C7A5-383A-DA454F1D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E36E1-B781-DE60-7F5D-0D24242B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6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FB02-554B-D760-D54E-70E498BD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E3F36-8178-0646-4D8C-820C2F6C7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61EE-5AAD-2C17-A5CB-11DBE414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8AF2B-F58A-52A3-E5F2-357AE373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8DA8-67AC-A5F3-7697-EF2D3879D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327DBD-B8CC-DF73-9ABA-3C6D46C7E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175C2-4CE4-3058-2885-F6F54EC68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868D-3AC0-CB9F-168C-5E80029A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4F655-6317-1CE8-1DFD-46ADB6C3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4CDA-0B1F-0AC2-F2A2-F55CD9A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C6EF710-391F-DBF0-4697-BB1305803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312" y="5275945"/>
            <a:ext cx="9140688" cy="1582055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9E431B79-81DC-599B-D0C9-C79702468662}"/>
              </a:ext>
            </a:extLst>
          </p:cNvPr>
          <p:cNvSpPr>
            <a:spLocks noGrp="1"/>
          </p:cNvSpPr>
          <p:nvPr userDrawn="1"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4340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7DA3858-25CD-4BE0-B42E-826F40AD3901}"/>
              </a:ext>
            </a:extLst>
          </p:cNvPr>
          <p:cNvSpPr>
            <a:spLocks noGrp="1"/>
          </p:cNvSpPr>
          <p:nvPr userDrawn="1"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545835B6-F605-EB05-17B1-AA7C5D478C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439" y="5807589"/>
            <a:ext cx="1448955" cy="935182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744EE9-EB62-2647-622D-85A06917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4521" y="6356350"/>
            <a:ext cx="4016319" cy="365125"/>
          </a:xfrm>
        </p:spPr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22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434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70485F-2EFA-1AC0-0B9E-A73744E5E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296" y="0"/>
            <a:ext cx="2080704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D8F3083-AFED-04F9-F5EE-D91A673A40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AAA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67D0D8-C8EB-4E13-AFD6-08B00D2793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FAFE1E9-A393-0214-30EC-368241EE53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439" y="5800965"/>
            <a:ext cx="1448956" cy="935183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62FFEC-A5B3-B053-BA90-7EEAAEC6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5450" y="6356351"/>
            <a:ext cx="2738399" cy="365125"/>
          </a:xfrm>
          <a:prstGeom prst="rect">
            <a:avLst/>
          </a:prstGeom>
        </p:spPr>
        <p:txBody>
          <a:bodyPr/>
          <a:lstStyle/>
          <a:p>
            <a:fld id="{A4D5E5D0-B6D9-CB42-818A-766DB146C6E9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55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70485F-2EFA-1AC0-0B9E-A73744E5E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1296" y="0"/>
            <a:ext cx="2080704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D8F3083-AFED-04F9-F5EE-D91A673A40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AAA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67D0D8-C8EB-4E13-AFD6-08B00D2793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pic>
        <p:nvPicPr>
          <p:cNvPr id="2" name="Picture 1" descr="Logo, icon&#10;&#10;Description automatically generated">
            <a:extLst>
              <a:ext uri="{FF2B5EF4-FFF2-40B4-BE49-F238E27FC236}">
                <a16:creationId xmlns:a16="http://schemas.microsoft.com/office/drawing/2014/main" id="{BC553853-D9A2-0250-3D99-E01361D552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1439" y="5807589"/>
            <a:ext cx="1448955" cy="9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82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9E431B79-81DC-599B-D0C9-C79702468662}"/>
              </a:ext>
            </a:extLst>
          </p:cNvPr>
          <p:cNvSpPr>
            <a:spLocks noGrp="1"/>
          </p:cNvSpPr>
          <p:nvPr userDrawn="1"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4340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7DA3858-25CD-4BE0-B42E-826F40AD3901}"/>
              </a:ext>
            </a:extLst>
          </p:cNvPr>
          <p:cNvSpPr>
            <a:spLocks noGrp="1"/>
          </p:cNvSpPr>
          <p:nvPr userDrawn="1"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pic>
        <p:nvPicPr>
          <p:cNvPr id="2" name="Picture 1" descr="Logo, icon&#10;&#10;Description automatically generated">
            <a:extLst>
              <a:ext uri="{FF2B5EF4-FFF2-40B4-BE49-F238E27FC236}">
                <a16:creationId xmlns:a16="http://schemas.microsoft.com/office/drawing/2014/main" id="{00A5F456-B1E3-B6B8-BF44-A256D2E0E6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439" y="5807589"/>
            <a:ext cx="1448955" cy="935182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930B8E-1910-E205-3FC0-7618792A3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4521" y="6356350"/>
            <a:ext cx="4016319" cy="365125"/>
          </a:xfrm>
        </p:spPr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1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434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859E538-AFBE-98F2-A058-EF79BE0E6242}"/>
              </a:ext>
            </a:extLst>
          </p:cNvPr>
          <p:cNvSpPr txBox="1">
            <a:spLocks/>
          </p:cNvSpPr>
          <p:nvPr userDrawn="1"/>
        </p:nvSpPr>
        <p:spPr>
          <a:xfrm>
            <a:off x="2438400" y="2667930"/>
            <a:ext cx="7315200" cy="1522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>
                <a:solidFill>
                  <a:schemeClr val="bg1"/>
                </a:solidFill>
                <a:latin typeface="Futura" panose="020B0602020204020303" pitchFamily="34" charset="-79"/>
                <a:ea typeface="+mj-ea"/>
                <a:cs typeface="Futura" panose="020B0602020204020303" pitchFamily="34" charset="-79"/>
              </a:defRPr>
            </a:lvl1pPr>
          </a:lstStyle>
          <a:p>
            <a:r>
              <a:rPr lang="en-US" dirty="0"/>
              <a:t>This is a content divider slide.</a:t>
            </a:r>
          </a:p>
        </p:txBody>
      </p:sp>
    </p:spTree>
    <p:extLst>
      <p:ext uri="{BB962C8B-B14F-4D97-AF65-F5344CB8AC3E}">
        <p14:creationId xmlns:p14="http://schemas.microsoft.com/office/powerpoint/2010/main" val="79265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3587A-B9D3-DF64-8525-2ECE9CF93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577B0-2141-155F-8BB1-5C0B08BD8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700F9-6BDC-89C0-92BA-30853E7B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82CA-576B-91D6-3E35-B759B3F9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BB9F2-F089-AA40-D567-877504CF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6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D6BB1-E859-9298-9FFE-61B97221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B391-6664-F6D7-2958-86309B54A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950AC-D59A-0BC3-29CA-BDB94158C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CD277-5DAA-4D36-DD07-D1C60372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5C3BA-E203-7268-B832-218D32DB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9DE75-8D97-6694-567F-2080AF29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4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A558-155D-9B1F-5854-93148C92C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9075B-1E46-A79E-B34A-C4E998098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77E9C-AC32-0579-91CB-8FBA2AB9F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F8ADA-5F7C-198D-F494-6265E1227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E206C-2634-5BC9-3C46-64C2AC67A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D972C-BC7C-D44E-AE7D-0522E988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3B1253-6BDC-6D48-B154-12938D070A4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0E3B76-CAAF-119D-0113-30532EB4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5935D-1E4A-4984-6472-CFB8FD4F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1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CF455-6BD1-1512-3A23-A1542B430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708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324B-6475-0E4C-82CC-A44F71572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55" r:id="rId6"/>
    <p:sldLayoutId id="2147483651" r:id="rId7"/>
    <p:sldLayoutId id="2147483652" r:id="rId8"/>
    <p:sldLayoutId id="2147483653" r:id="rId9"/>
    <p:sldLayoutId id="2147483654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B8CA2E-242B-BA96-9F14-1EFBFFC792D6}"/>
              </a:ext>
            </a:extLst>
          </p:cNvPr>
          <p:cNvSpPr txBox="1">
            <a:spLocks/>
          </p:cNvSpPr>
          <p:nvPr/>
        </p:nvSpPr>
        <p:spPr>
          <a:xfrm>
            <a:off x="685800" y="2221671"/>
            <a:ext cx="7315200" cy="48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00AAAC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1744C-F9DC-BA2B-D140-54A7D0807D87}"/>
              </a:ext>
            </a:extLst>
          </p:cNvPr>
          <p:cNvSpPr txBox="1">
            <a:spLocks/>
          </p:cNvSpPr>
          <p:nvPr/>
        </p:nvSpPr>
        <p:spPr>
          <a:xfrm>
            <a:off x="685800" y="2716867"/>
            <a:ext cx="8645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Futura Medium" panose="020B0602020204020303" pitchFamily="34" charset="-79"/>
                <a:ea typeface="+mn-ea"/>
                <a:cs typeface="Futura Medium" panose="020B0602020204020303" pitchFamily="34" charset="-79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C6D19E-7A82-5642-8EDC-CE57333873BE}" type="datetime1">
              <a:rPr lang="en-US" smtClean="0"/>
              <a:pPr/>
              <a:t>2/23/2023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A3D73F5-6D40-667B-A424-E9EB2DD54F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4340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1EE3AD-C4ED-09D4-55A9-A8001D7575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58115EE-17F6-39A7-077C-D39B30F32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5450" y="6284433"/>
            <a:ext cx="2738399" cy="365125"/>
          </a:xfrm>
          <a:prstGeom prst="rect">
            <a:avLst/>
          </a:prstGeom>
        </p:spPr>
        <p:txBody>
          <a:bodyPr/>
          <a:lstStyle/>
          <a:p>
            <a:fld id="{A4D5E5D0-B6D9-CB42-818A-766DB146C6E9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4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59C7933-30C1-49A6-CC1B-611C7DDFC5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AAAD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1D8D85-4984-1F60-0046-0A9C0D5E90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AC64BBA-5C62-62DD-FBDA-568255045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5450" y="6284433"/>
            <a:ext cx="2738399" cy="365125"/>
          </a:xfrm>
          <a:prstGeom prst="rect">
            <a:avLst/>
          </a:prstGeom>
        </p:spPr>
        <p:txBody>
          <a:bodyPr/>
          <a:lstStyle/>
          <a:p>
            <a:fld id="{A4D5E5D0-B6D9-CB42-818A-766DB146C6E9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2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9D79850-E533-B510-58E2-E0F4FA3B6B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4340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#3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B84DA4-8A08-E48F-4777-8DCB1E994C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DFFC02-3D55-1E8F-C290-619020746F6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65450" y="6284433"/>
            <a:ext cx="2738399" cy="365125"/>
          </a:xfrm>
          <a:prstGeom prst="rect">
            <a:avLst/>
          </a:prstGeom>
        </p:spPr>
        <p:txBody>
          <a:bodyPr/>
          <a:lstStyle/>
          <a:p>
            <a:fld id="{A4D5E5D0-B6D9-CB42-818A-766DB146C6E9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76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075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B4DFF8F4-9AFE-8E24-A640-565DA44215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439" y="755540"/>
            <a:ext cx="7886700" cy="60890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434090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Slide Layout #4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1F8EDE0-BBF8-02FC-12AA-B80133ED3F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1439" y="1607130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Example content goes here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7EBB0827-24C1-03E1-AB93-6E2884CF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5450" y="6284433"/>
            <a:ext cx="2738399" cy="365125"/>
          </a:xfrm>
          <a:prstGeom prst="rect">
            <a:avLst/>
          </a:prstGeom>
        </p:spPr>
        <p:txBody>
          <a:bodyPr/>
          <a:lstStyle/>
          <a:p>
            <a:fld id="{A4D5E5D0-B6D9-CB42-818A-766DB146C6E9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1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Futura</vt:lpstr>
      <vt:lpstr>Futura Medium</vt:lpstr>
      <vt:lpstr>Office Theme</vt:lpstr>
      <vt:lpstr>PowerPoint Presentation</vt:lpstr>
      <vt:lpstr>Slide Layout #1</vt:lpstr>
      <vt:lpstr>Slide Layout #2</vt:lpstr>
      <vt:lpstr>Slide Layout #3</vt:lpstr>
      <vt:lpstr>PowerPoint Presentation</vt:lpstr>
      <vt:lpstr>Slide Layout #4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Langan</dc:creator>
  <cp:lastModifiedBy>Tyler Donovan</cp:lastModifiedBy>
  <cp:revision>6</cp:revision>
  <dcterms:created xsi:type="dcterms:W3CDTF">2022-10-17T22:03:08Z</dcterms:created>
  <dcterms:modified xsi:type="dcterms:W3CDTF">2023-02-24T00:21:49Z</dcterms:modified>
</cp:coreProperties>
</file>