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1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8" r:id="rId4"/>
    <p:sldMasterId id="2147483831" r:id="rId5"/>
    <p:sldMasterId id="2147483842" r:id="rId6"/>
    <p:sldMasterId id="2147483823" r:id="rId7"/>
    <p:sldMasterId id="2147483761" r:id="rId8"/>
    <p:sldMasterId id="2147483858" r:id="rId9"/>
    <p:sldMasterId id="2147483844" r:id="rId10"/>
    <p:sldMasterId id="2147483773" r:id="rId11"/>
    <p:sldMasterId id="2147483860" r:id="rId12"/>
    <p:sldMasterId id="2147483785" r:id="rId13"/>
    <p:sldMasterId id="2147483809" r:id="rId14"/>
    <p:sldMasterId id="2147483851" r:id="rId15"/>
  </p:sldMasterIdLst>
  <p:notesMasterIdLst>
    <p:notesMasterId r:id="rId30"/>
  </p:notesMasterIdLst>
  <p:sldIdLst>
    <p:sldId id="5011" r:id="rId16"/>
    <p:sldId id="5019" r:id="rId17"/>
    <p:sldId id="5002" r:id="rId18"/>
    <p:sldId id="5020" r:id="rId19"/>
    <p:sldId id="5018" r:id="rId20"/>
    <p:sldId id="5021" r:id="rId21"/>
    <p:sldId id="5012" r:id="rId22"/>
    <p:sldId id="5007" r:id="rId23"/>
    <p:sldId id="5013" r:id="rId24"/>
    <p:sldId id="5008" r:id="rId25"/>
    <p:sldId id="5010" r:id="rId26"/>
    <p:sldId id="5014" r:id="rId27"/>
    <p:sldId id="5015" r:id="rId28"/>
    <p:sldId id="501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Matthews" initials="CM" lastIdx="3" clrIdx="0">
    <p:extLst>
      <p:ext uri="{19B8F6BF-5375-455C-9EA6-DF929625EA0E}">
        <p15:presenceInfo xmlns:p15="http://schemas.microsoft.com/office/powerpoint/2012/main" userId="S-1-5-21-23743672-323451391-1942769250-3660" providerId="AD"/>
      </p:ext>
    </p:extLst>
  </p:cmAuthor>
  <p:cmAuthor id="2" name="Kelly Dunkin" initials="KD" lastIdx="12" clrIdx="1">
    <p:extLst>
      <p:ext uri="{19B8F6BF-5375-455C-9EA6-DF929625EA0E}">
        <p15:presenceInfo xmlns:p15="http://schemas.microsoft.com/office/powerpoint/2012/main" userId="S::kdunkin@communityfirstfoundation.org::13ed745c-7768-43a9-b704-3bf178d62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28"/>
    <a:srgbClr val="FFC429"/>
    <a:srgbClr val="00AAAD"/>
    <a:srgbClr val="434090"/>
    <a:srgbClr val="FFC425"/>
    <a:srgbClr val="A7A9AC"/>
    <a:srgbClr val="8EC641"/>
    <a:srgbClr val="F2F2F2"/>
    <a:srgbClr val="F8A92A"/>
    <a:srgbClr val="E69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A21FB-92E2-E140-A7EF-0FAA005F0B0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9E5A-71BC-6541-8FD8-37040FF28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1E79BE0F-6DBA-56BC-C149-4EA21453F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132283"/>
            <a:ext cx="5542163" cy="4652210"/>
          </a:xfrm>
          <a:custGeom>
            <a:avLst/>
            <a:gdLst>
              <a:gd name="connsiteX0" fmla="*/ 0 w 5542163"/>
              <a:gd name="connsiteY0" fmla="*/ 0 h 4652210"/>
              <a:gd name="connsiteX1" fmla="*/ 4807269 w 5542163"/>
              <a:gd name="connsiteY1" fmla="*/ 0 h 4652210"/>
              <a:gd name="connsiteX2" fmla="*/ 5521720 w 5542163"/>
              <a:gd name="connsiteY2" fmla="*/ 473570 h 4652210"/>
              <a:gd name="connsiteX3" fmla="*/ 5542163 w 5542163"/>
              <a:gd name="connsiteY3" fmla="*/ 539428 h 4652210"/>
              <a:gd name="connsiteX4" fmla="*/ 5542163 w 5542163"/>
              <a:gd name="connsiteY4" fmla="*/ 4112783 h 4652210"/>
              <a:gd name="connsiteX5" fmla="*/ 5521720 w 5542163"/>
              <a:gd name="connsiteY5" fmla="*/ 4178641 h 4652210"/>
              <a:gd name="connsiteX6" fmla="*/ 4807269 w 5542163"/>
              <a:gd name="connsiteY6" fmla="*/ 4652210 h 4652210"/>
              <a:gd name="connsiteX7" fmla="*/ 0 w 5542163"/>
              <a:gd name="connsiteY7" fmla="*/ 4652210 h 465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2163" h="4652210">
                <a:moveTo>
                  <a:pt x="0" y="0"/>
                </a:moveTo>
                <a:lnTo>
                  <a:pt x="4807269" y="0"/>
                </a:lnTo>
                <a:cubicBezTo>
                  <a:pt x="5128444" y="0"/>
                  <a:pt x="5404010" y="195273"/>
                  <a:pt x="5521720" y="473570"/>
                </a:cubicBezTo>
                <a:lnTo>
                  <a:pt x="5542163" y="539428"/>
                </a:lnTo>
                <a:lnTo>
                  <a:pt x="5542163" y="4112783"/>
                </a:lnTo>
                <a:lnTo>
                  <a:pt x="5521720" y="4178641"/>
                </a:lnTo>
                <a:cubicBezTo>
                  <a:pt x="5404010" y="4456938"/>
                  <a:pt x="5128444" y="4652210"/>
                  <a:pt x="4807269" y="4652210"/>
                </a:cubicBezTo>
                <a:lnTo>
                  <a:pt x="0" y="4652210"/>
                </a:lnTo>
                <a:close/>
              </a:path>
            </a:pathLst>
          </a:custGeom>
        </p:spPr>
      </p:sp>
      <p:sp>
        <p:nvSpPr>
          <p:cNvPr id="11" name="Google Shape;17;p20">
            <a:extLst>
              <a:ext uri="{FF2B5EF4-FFF2-40B4-BE49-F238E27FC236}">
                <a16:creationId xmlns:a16="http://schemas.microsoft.com/office/drawing/2014/main" id="{481DB9FB-B759-3813-B7A6-A514466DB6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3430" y="1729409"/>
            <a:ext cx="4677427" cy="20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i="0">
                <a:solidFill>
                  <a:schemeClr val="bg1"/>
                </a:solidFill>
                <a:latin typeface="Stolzl Bo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Google Shape;18;p20">
            <a:extLst>
              <a:ext uri="{FF2B5EF4-FFF2-40B4-BE49-F238E27FC236}">
                <a16:creationId xmlns:a16="http://schemas.microsoft.com/office/drawing/2014/main" id="{65455736-C2C7-6EFB-6E2D-4978724B30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63430" y="3838591"/>
            <a:ext cx="4677427" cy="102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43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00" b="0" i="0">
                <a:solidFill>
                  <a:schemeClr val="bg1"/>
                </a:solidFill>
                <a:latin typeface="Stolzl Book" pitchFamily="2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00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29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08AA-D8B3-EEA6-D4A2-6265098E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C857E-31D1-B66E-1459-5408EC19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24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F6CA9-F6E3-BC7C-21F2-899409633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54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95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38D6-82A2-4E19-EB32-5029DD6DC5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1392" y="2011711"/>
            <a:ext cx="9649216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87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5D75-0095-FA1D-0461-393B9997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1762"/>
            <a:ext cx="10515600" cy="1095375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01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DA16-01AC-A389-1888-EE0F28C3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A01CC-BF2A-DF74-EADC-30A0C079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79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5B08-FD29-5CEC-42F5-D1A4F12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A0E45-76E3-CA1E-D32B-6FD04442A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500"/>
            <a:ext cx="5181600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9E9FB-5242-DDD8-4B02-DFBE0A1E8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0500"/>
            <a:ext cx="5181600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951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CED4-AD00-38FF-25EC-3CADE757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255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A491-FE46-55EA-30A0-9B5BBFF8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06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E570-3E32-8D69-EB05-CBD175DC1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7" y="2314574"/>
            <a:ext cx="5157787" cy="4048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E8FA0-EFF4-75F0-5C2B-AA92D3FFC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06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69E8A-6AA4-BCAB-A1B2-B35E95FDD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4574"/>
            <a:ext cx="5183188" cy="4048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483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5D75-0095-FA1D-0461-393B9997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893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32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42AE-3F9E-5890-2A8A-94E5CB86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5EC77-1216-C172-EAA7-0F1DD3497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11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FFB34-7721-1AE5-0CCA-5B6FC238E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4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79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;p20">
            <a:extLst>
              <a:ext uri="{FF2B5EF4-FFF2-40B4-BE49-F238E27FC236}">
                <a16:creationId xmlns:a16="http://schemas.microsoft.com/office/drawing/2014/main" id="{DDC2EC03-8D70-E8EA-3103-590CA6164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3430" y="1729409"/>
            <a:ext cx="4677427" cy="20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i="0">
                <a:solidFill>
                  <a:schemeClr val="bg1"/>
                </a:solidFill>
                <a:latin typeface="Stolzl Bo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Google Shape;18;p20">
            <a:extLst>
              <a:ext uri="{FF2B5EF4-FFF2-40B4-BE49-F238E27FC236}">
                <a16:creationId xmlns:a16="http://schemas.microsoft.com/office/drawing/2014/main" id="{26E6B802-E0BA-9025-6585-77D05EC769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63430" y="3838591"/>
            <a:ext cx="4677427" cy="102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43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00" b="0" i="0">
                <a:solidFill>
                  <a:schemeClr val="bg1"/>
                </a:solidFill>
                <a:latin typeface="Stolzl Book" pitchFamily="2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18">
            <a:extLst>
              <a:ext uri="{FF2B5EF4-FFF2-40B4-BE49-F238E27FC236}">
                <a16:creationId xmlns:a16="http://schemas.microsoft.com/office/drawing/2014/main" id="{F31EB863-3CBE-3CA5-1691-EC5B907BD0F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132283"/>
            <a:ext cx="5542163" cy="4652210"/>
          </a:xfrm>
          <a:custGeom>
            <a:avLst/>
            <a:gdLst>
              <a:gd name="connsiteX0" fmla="*/ 0 w 5542163"/>
              <a:gd name="connsiteY0" fmla="*/ 0 h 4652210"/>
              <a:gd name="connsiteX1" fmla="*/ 4807269 w 5542163"/>
              <a:gd name="connsiteY1" fmla="*/ 0 h 4652210"/>
              <a:gd name="connsiteX2" fmla="*/ 5521720 w 5542163"/>
              <a:gd name="connsiteY2" fmla="*/ 473570 h 4652210"/>
              <a:gd name="connsiteX3" fmla="*/ 5542163 w 5542163"/>
              <a:gd name="connsiteY3" fmla="*/ 539428 h 4652210"/>
              <a:gd name="connsiteX4" fmla="*/ 5542163 w 5542163"/>
              <a:gd name="connsiteY4" fmla="*/ 4112783 h 4652210"/>
              <a:gd name="connsiteX5" fmla="*/ 5521720 w 5542163"/>
              <a:gd name="connsiteY5" fmla="*/ 4178641 h 4652210"/>
              <a:gd name="connsiteX6" fmla="*/ 4807269 w 5542163"/>
              <a:gd name="connsiteY6" fmla="*/ 4652210 h 4652210"/>
              <a:gd name="connsiteX7" fmla="*/ 0 w 5542163"/>
              <a:gd name="connsiteY7" fmla="*/ 4652210 h 465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2163" h="4652210">
                <a:moveTo>
                  <a:pt x="0" y="0"/>
                </a:moveTo>
                <a:lnTo>
                  <a:pt x="4807269" y="0"/>
                </a:lnTo>
                <a:cubicBezTo>
                  <a:pt x="5128444" y="0"/>
                  <a:pt x="5404010" y="195273"/>
                  <a:pt x="5521720" y="473570"/>
                </a:cubicBezTo>
                <a:lnTo>
                  <a:pt x="5542163" y="539428"/>
                </a:lnTo>
                <a:lnTo>
                  <a:pt x="5542163" y="4112783"/>
                </a:lnTo>
                <a:lnTo>
                  <a:pt x="5521720" y="4178641"/>
                </a:lnTo>
                <a:cubicBezTo>
                  <a:pt x="5404010" y="4456938"/>
                  <a:pt x="5128444" y="4652210"/>
                  <a:pt x="4807269" y="4652210"/>
                </a:cubicBezTo>
                <a:lnTo>
                  <a:pt x="0" y="465221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793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DA16-01AC-A389-1888-EE0F28C3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A01CC-BF2A-DF74-EADC-30A0C079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82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5B08-FD29-5CEC-42F5-D1A4F12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A0E45-76E3-CA1E-D32B-6FD04442A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500"/>
            <a:ext cx="5181600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9E9FB-5242-DDD8-4B02-DFBE0A1E8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0500"/>
            <a:ext cx="5181600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823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CED4-AD00-38FF-25EC-3CADE757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255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A491-FE46-55EA-30A0-9B5BBFF8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06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E570-3E32-8D69-EB05-CBD175DC1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7" y="2314574"/>
            <a:ext cx="5157787" cy="4048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E8FA0-EFF4-75F0-5C2B-AA92D3FFC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06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69E8A-6AA4-BCAB-A1B2-B35E95FDD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4574"/>
            <a:ext cx="5183188" cy="4048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012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5D75-0095-FA1D-0461-393B9997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20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115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42AE-3F9E-5890-2A8A-94E5CB86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5EC77-1216-C172-EAA7-0F1DD3497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11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FFB34-7721-1AE5-0CCA-5B6FC238E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4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74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9879-4EAC-FD3E-42ED-1E5A69E0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C207-DEE7-D6D9-EE7C-4BB82E96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741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020B-D556-DBB8-70B5-E3199805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5A6F-D850-17F2-1DA7-E951D0261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9034"/>
            <a:ext cx="5181600" cy="4832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F698D-4161-CE54-7502-BCB5A807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9034"/>
            <a:ext cx="5181600" cy="48328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632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2823-2783-8BAF-ADD5-227A70EF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12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4DA3-0D5F-E242-CCFC-760D8B013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06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7652A-EEA1-DDEF-2CDE-41BAAE9CE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9974"/>
            <a:ext cx="5157787" cy="401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E3F02-6D14-BB0F-F431-3B6B71614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7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4A582-1624-FAEC-321F-7678C12DB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9975"/>
            <a:ext cx="5183188" cy="40100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452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4B18-AD82-1637-6639-997717FA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8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20">
            <a:extLst>
              <a:ext uri="{FF2B5EF4-FFF2-40B4-BE49-F238E27FC236}">
                <a16:creationId xmlns:a16="http://schemas.microsoft.com/office/drawing/2014/main" id="{AA5FF337-D5B6-3770-5481-5FDD83C87B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63430" y="3838591"/>
            <a:ext cx="4677427" cy="102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43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00" b="0" i="0">
                <a:solidFill>
                  <a:schemeClr val="bg1"/>
                </a:solidFill>
                <a:latin typeface="Stolzl Book" pitchFamily="2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7;p20">
            <a:extLst>
              <a:ext uri="{FF2B5EF4-FFF2-40B4-BE49-F238E27FC236}">
                <a16:creationId xmlns:a16="http://schemas.microsoft.com/office/drawing/2014/main" id="{3819D90D-7E6D-1CF0-0F43-B4ECBAF4E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3430" y="1729409"/>
            <a:ext cx="4677427" cy="20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i="0">
                <a:solidFill>
                  <a:schemeClr val="bg1"/>
                </a:solidFill>
                <a:latin typeface="Stolzl Bo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2876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488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08AA-D8B3-EEA6-D4A2-6265098E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C857E-31D1-B66E-1459-5408EC19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99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F6CA9-F6E3-BC7C-21F2-899409633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29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594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9879-4EAC-FD3E-42ED-1E5A69E0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C207-DEE7-D6D9-EE7C-4BB82E96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121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020B-D556-DBB8-70B5-E3199805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5A6F-D850-17F2-1DA7-E951D0261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2724"/>
            <a:ext cx="5181600" cy="482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F698D-4161-CE54-7502-BCB5A807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2725"/>
            <a:ext cx="5181600" cy="4829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255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2823-2783-8BAF-ADD5-227A70EF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95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4DA3-0D5F-E242-CCFC-760D8B013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7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7652A-EEA1-DDEF-2CDE-41BAAE9CE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1874"/>
            <a:ext cx="5157787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E3F02-6D14-BB0F-F431-3B6B71614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7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4A582-1624-FAEC-321F-7678C12DB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1875"/>
            <a:ext cx="5183188" cy="40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597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4B18-AD82-1637-6639-997717FA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92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827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08AA-D8B3-EEA6-D4A2-6265098E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C857E-31D1-B66E-1459-5408EC19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11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F6CA9-F6E3-BC7C-21F2-899409633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4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363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9879-4EAC-FD3E-42ED-1E5A69E0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C207-DEE7-D6D9-EE7C-4BB82E96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613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020B-D556-DBB8-70B5-E3199805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5A6F-D850-17F2-1DA7-E951D0261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2724"/>
            <a:ext cx="5181600" cy="482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F698D-4161-CE54-7502-BCB5A807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2725"/>
            <a:ext cx="5181600" cy="4829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60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53827E14-C9B9-9938-6ADC-3DBFE66FF5E4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132283"/>
            <a:ext cx="5542163" cy="4652210"/>
          </a:xfrm>
          <a:custGeom>
            <a:avLst/>
            <a:gdLst>
              <a:gd name="connsiteX0" fmla="*/ 0 w 5542163"/>
              <a:gd name="connsiteY0" fmla="*/ 0 h 4652210"/>
              <a:gd name="connsiteX1" fmla="*/ 4807269 w 5542163"/>
              <a:gd name="connsiteY1" fmla="*/ 0 h 4652210"/>
              <a:gd name="connsiteX2" fmla="*/ 5521720 w 5542163"/>
              <a:gd name="connsiteY2" fmla="*/ 473570 h 4652210"/>
              <a:gd name="connsiteX3" fmla="*/ 5542163 w 5542163"/>
              <a:gd name="connsiteY3" fmla="*/ 539428 h 4652210"/>
              <a:gd name="connsiteX4" fmla="*/ 5542163 w 5542163"/>
              <a:gd name="connsiteY4" fmla="*/ 4112783 h 4652210"/>
              <a:gd name="connsiteX5" fmla="*/ 5521720 w 5542163"/>
              <a:gd name="connsiteY5" fmla="*/ 4178641 h 4652210"/>
              <a:gd name="connsiteX6" fmla="*/ 4807269 w 5542163"/>
              <a:gd name="connsiteY6" fmla="*/ 4652210 h 4652210"/>
              <a:gd name="connsiteX7" fmla="*/ 0 w 5542163"/>
              <a:gd name="connsiteY7" fmla="*/ 4652210 h 465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2163" h="4652210">
                <a:moveTo>
                  <a:pt x="0" y="0"/>
                </a:moveTo>
                <a:lnTo>
                  <a:pt x="4807269" y="0"/>
                </a:lnTo>
                <a:cubicBezTo>
                  <a:pt x="5128444" y="0"/>
                  <a:pt x="5404010" y="195273"/>
                  <a:pt x="5521720" y="473570"/>
                </a:cubicBezTo>
                <a:lnTo>
                  <a:pt x="5542163" y="539428"/>
                </a:lnTo>
                <a:lnTo>
                  <a:pt x="5542163" y="4112783"/>
                </a:lnTo>
                <a:lnTo>
                  <a:pt x="5521720" y="4178641"/>
                </a:lnTo>
                <a:cubicBezTo>
                  <a:pt x="5404010" y="4456938"/>
                  <a:pt x="5128444" y="4652210"/>
                  <a:pt x="4807269" y="4652210"/>
                </a:cubicBezTo>
                <a:lnTo>
                  <a:pt x="0" y="4652210"/>
                </a:lnTo>
                <a:close/>
              </a:path>
            </a:pathLst>
          </a:custGeom>
        </p:spPr>
      </p:sp>
      <p:sp>
        <p:nvSpPr>
          <p:cNvPr id="17" name="Google Shape;17;p20">
            <a:extLst>
              <a:ext uri="{FF2B5EF4-FFF2-40B4-BE49-F238E27FC236}">
                <a16:creationId xmlns:a16="http://schemas.microsoft.com/office/drawing/2014/main" id="{605DFE9C-B21F-6D45-8C38-0DBCAF4A7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3430" y="1729409"/>
            <a:ext cx="4677427" cy="20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i="0">
                <a:solidFill>
                  <a:schemeClr val="bg1"/>
                </a:solidFill>
                <a:latin typeface="Stolzl Bo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8" name="Google Shape;18;p20">
            <a:extLst>
              <a:ext uri="{FF2B5EF4-FFF2-40B4-BE49-F238E27FC236}">
                <a16:creationId xmlns:a16="http://schemas.microsoft.com/office/drawing/2014/main" id="{4089BC57-11BA-F0D6-C667-947365C4A9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63430" y="3838591"/>
            <a:ext cx="4677427" cy="102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43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600" b="0" i="0">
                <a:solidFill>
                  <a:schemeClr val="bg1"/>
                </a:solidFill>
                <a:latin typeface="Stolzl Book" pitchFamily="2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748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2823-2783-8BAF-ADD5-227A70EF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95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4DA3-0D5F-E242-CCFC-760D8B013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7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7652A-EEA1-DDEF-2CDE-41BAAE9CE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1874"/>
            <a:ext cx="5157787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E3F02-6D14-BB0F-F431-3B6B71614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7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4A582-1624-FAEC-321F-7678C12DB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1875"/>
            <a:ext cx="5183188" cy="40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368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4B18-AD82-1637-6639-997717FA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013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78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08AA-D8B3-EEA6-D4A2-6265098E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C857E-31D1-B66E-1459-5408EC19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11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F6CA9-F6E3-BC7C-21F2-899409633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4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13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38D6-82A2-4E19-EB32-5029DD6DC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1429F-4BA2-FEF4-7FBE-33C5BB463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02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9879-4EAC-FD3E-42ED-1E5A69E0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C207-DEE7-D6D9-EE7C-4BB82E96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7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020B-D556-DBB8-70B5-E3199805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5A6F-D850-17F2-1DA7-E951D0261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5424"/>
            <a:ext cx="5181600" cy="485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F698D-4161-CE54-7502-BCB5A807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5425"/>
            <a:ext cx="5181600" cy="4854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33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2823-2783-8BAF-ADD5-227A70EF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2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4DA3-0D5F-E242-CCFC-760D8B013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033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7652A-EEA1-DDEF-2CDE-41BAAE9CE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7274"/>
            <a:ext cx="5157787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E3F02-6D14-BB0F-F431-3B6B71614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033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4A582-1624-FAEC-321F-7678C12DB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7275"/>
            <a:ext cx="5183188" cy="40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70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4B18-AD82-1637-6639-997717FA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20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EC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E83FAF-175F-D151-C81F-6EAF71C5D91E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 dirty="0">
                <a:solidFill>
                  <a:schemeClr val="bg2"/>
                </a:solidFill>
                <a:latin typeface="Stolzl Book" pitchFamily="2" charset="77"/>
              </a:rPr>
              <a:t>ColoradoGivesFoundation.org</a:t>
            </a:r>
          </a:p>
        </p:txBody>
      </p: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CAFA1FC8-D62B-5AB1-30F0-C0A46AE215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429" y="5014854"/>
            <a:ext cx="2743200" cy="671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46A4B-E91F-5057-D562-48CE83FA1C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719" y="533394"/>
            <a:ext cx="6603009" cy="6603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243EFE-98C3-7D28-BCDA-729DD06E2A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7DCEF-07E9-B0DA-72C8-723A198B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AD395-B5E8-56DD-8211-6B0796BB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9034"/>
            <a:ext cx="10515600" cy="484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5429C-C65E-F154-4255-0F5F4391A8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D0B68-53BC-7488-FB5E-73F58EF0BE9E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 dirty="0">
                <a:solidFill>
                  <a:schemeClr val="bg1"/>
                </a:solidFill>
                <a:latin typeface="Stolzl Book" pitchFamily="2" charset="77"/>
              </a:rPr>
              <a:t>ColoradoGivesFoundation.org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B2D660-1BA8-BED8-A7EF-D4228C5EA3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87" y="325458"/>
            <a:ext cx="503717" cy="2984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E3AB59-FB56-1C77-9D1F-A02E096C328E}"/>
              </a:ext>
            </a:extLst>
          </p:cNvPr>
          <p:cNvCxnSpPr>
            <a:cxnSpLocks/>
          </p:cNvCxnSpPr>
          <p:nvPr userDrawn="1"/>
        </p:nvCxnSpPr>
        <p:spPr>
          <a:xfrm>
            <a:off x="954169" y="6544501"/>
            <a:ext cx="1038664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Google Shape;51;p27">
            <a:extLst>
              <a:ext uri="{FF2B5EF4-FFF2-40B4-BE49-F238E27FC236}">
                <a16:creationId xmlns:a16="http://schemas.microsoft.com/office/drawing/2014/main" id="{E4CD1D40-09C9-702D-F1D0-890B73F64B67}"/>
              </a:ext>
            </a:extLst>
          </p:cNvPr>
          <p:cNvSpPr txBox="1">
            <a:spLocks/>
          </p:cNvSpPr>
          <p:nvPr userDrawn="1"/>
        </p:nvSpPr>
        <p:spPr>
          <a:xfrm>
            <a:off x="11517044" y="6409718"/>
            <a:ext cx="42164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A7A9AC"/>
                </a:solidFill>
                <a:latin typeface="Stolzl" pitchFamily="2" charset="77"/>
                <a:ea typeface="Stolzl" pitchFamily="2" charset="7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6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Stolzl Bold" panose="000008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tolzl Boo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tolzl Book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tolzl Book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tolzl Book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tolzl Book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62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66FB9E-76C8-F6E3-CC04-15B1AA4E665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87" y="325458"/>
            <a:ext cx="503718" cy="29845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7DCEF-07E9-B0DA-72C8-723A198B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AD395-B5E8-56DD-8211-6B0796BB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088"/>
            <a:ext cx="10515600" cy="486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5429C-C65E-F154-4255-0F5F4391A8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D0B68-53BC-7488-FB5E-73F58EF0BE9E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 dirty="0">
                <a:solidFill>
                  <a:schemeClr val="bg1"/>
                </a:solidFill>
                <a:latin typeface="Stolzl Book" pitchFamily="2" charset="77"/>
              </a:rPr>
              <a:t>ColoradoGivesFoundation</a:t>
            </a:r>
            <a:r>
              <a:rPr lang="en-US" sz="600" b="0" i="0" dirty="0">
                <a:solidFill>
                  <a:schemeClr val="bg2"/>
                </a:solidFill>
                <a:latin typeface="Stolzl Book" pitchFamily="2" charset="77"/>
              </a:rPr>
              <a:t>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FB8DD2-54A6-F6A4-D82E-049CCBB7677E}"/>
              </a:ext>
            </a:extLst>
          </p:cNvPr>
          <p:cNvCxnSpPr>
            <a:cxnSpLocks/>
          </p:cNvCxnSpPr>
          <p:nvPr userDrawn="1"/>
        </p:nvCxnSpPr>
        <p:spPr>
          <a:xfrm>
            <a:off x="954169" y="6544501"/>
            <a:ext cx="1038664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Google Shape;51;p27">
            <a:extLst>
              <a:ext uri="{FF2B5EF4-FFF2-40B4-BE49-F238E27FC236}">
                <a16:creationId xmlns:a16="http://schemas.microsoft.com/office/drawing/2014/main" id="{FC43ED99-2197-C803-3A96-059247B55949}"/>
              </a:ext>
            </a:extLst>
          </p:cNvPr>
          <p:cNvSpPr txBox="1">
            <a:spLocks/>
          </p:cNvSpPr>
          <p:nvPr userDrawn="1"/>
        </p:nvSpPr>
        <p:spPr>
          <a:xfrm>
            <a:off x="11517044" y="6409718"/>
            <a:ext cx="42164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A7A9AC"/>
                </a:solidFill>
                <a:latin typeface="Stolzl" pitchFamily="2" charset="77"/>
                <a:ea typeface="Stolzl" pitchFamily="2" charset="7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Stolzl Bold" panose="000008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tolzl Boo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tolzl Book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tolzl Book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tolzl Book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tolzl Book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4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66FB9E-76C8-F6E3-CC04-15B1AA4E665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87" y="325458"/>
            <a:ext cx="503718" cy="29845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7DCEF-07E9-B0DA-72C8-723A198B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AD395-B5E8-56DD-8211-6B0796BB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088"/>
            <a:ext cx="10515600" cy="486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5429C-C65E-F154-4255-0F5F4391A8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D0B68-53BC-7488-FB5E-73F58EF0BE9E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>
                <a:solidFill>
                  <a:schemeClr val="bg1"/>
                </a:solidFill>
                <a:latin typeface="Stolzl Book" pitchFamily="2" charset="77"/>
              </a:rPr>
              <a:t>ColoradoGivesFoundation</a:t>
            </a:r>
            <a:r>
              <a:rPr lang="en-US" sz="600" b="0" i="0">
                <a:solidFill>
                  <a:schemeClr val="bg2"/>
                </a:solidFill>
                <a:latin typeface="Stolzl Book" pitchFamily="2" charset="77"/>
              </a:rPr>
              <a:t>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FB8DD2-54A6-F6A4-D82E-049CCBB7677E}"/>
              </a:ext>
            </a:extLst>
          </p:cNvPr>
          <p:cNvCxnSpPr>
            <a:cxnSpLocks/>
          </p:cNvCxnSpPr>
          <p:nvPr userDrawn="1"/>
        </p:nvCxnSpPr>
        <p:spPr>
          <a:xfrm>
            <a:off x="954169" y="6544501"/>
            <a:ext cx="1038664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Google Shape;51;p27">
            <a:extLst>
              <a:ext uri="{FF2B5EF4-FFF2-40B4-BE49-F238E27FC236}">
                <a16:creationId xmlns:a16="http://schemas.microsoft.com/office/drawing/2014/main" id="{FC43ED99-2197-C803-3A96-059247B55949}"/>
              </a:ext>
            </a:extLst>
          </p:cNvPr>
          <p:cNvSpPr txBox="1">
            <a:spLocks/>
          </p:cNvSpPr>
          <p:nvPr userDrawn="1"/>
        </p:nvSpPr>
        <p:spPr>
          <a:xfrm>
            <a:off x="11517044" y="6409718"/>
            <a:ext cx="42164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A7A9AC"/>
                </a:solidFill>
                <a:latin typeface="Stolzl" pitchFamily="2" charset="77"/>
                <a:ea typeface="Stolzl" pitchFamily="2" charset="7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6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Stolzl Bold" panose="000008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tolzl Boo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tolzl Book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tolzl Book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tolzl Book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tolzl Book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0A871E94-21F7-3AA7-AB2D-58F30F22A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429" y="5009465"/>
            <a:ext cx="2743200" cy="671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082B0-98DF-6435-719F-5E58132D1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996" y="533394"/>
            <a:ext cx="2229752" cy="6603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4AE83-0853-4F26-D180-6351E6220E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413242-5F69-17A1-723C-08834A7087A9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 dirty="0">
                <a:solidFill>
                  <a:schemeClr val="bg2"/>
                </a:solidFill>
                <a:latin typeface="Stolzl Book" pitchFamily="2" charset="77"/>
              </a:rPr>
              <a:t>ColoradoGivesFoundation.org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B48CB-4B55-E9AB-FF49-3EC51874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864" y="-704260"/>
            <a:ext cx="3383280" cy="51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2E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71817F2-7404-C417-5FA6-7474896FE9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429" y="5009465"/>
            <a:ext cx="2743200" cy="671256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C1EDA95-1069-1254-86BF-007C6C9EE0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86" y="-295586"/>
            <a:ext cx="6858000" cy="685800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D85F6DB-9387-EAD4-4D3B-D8A3FD2121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86" y="-295586"/>
            <a:ext cx="6858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AC471-E990-1669-7D5A-69B4D40C5761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>
                <a:solidFill>
                  <a:schemeClr val="bg2"/>
                </a:solidFill>
                <a:latin typeface="Stolzl Book" pitchFamily="2" charset="77"/>
              </a:rPr>
              <a:t>ColoradoGivesFoundation.org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993ECB-FD80-D23C-F979-A7B1A1914B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6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7A1DBEC-6147-B23D-EEB9-51CF01240EFA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 dirty="0">
                <a:solidFill>
                  <a:schemeClr val="bg1"/>
                </a:solidFill>
                <a:latin typeface="Stolzl Book" pitchFamily="2" charset="77"/>
              </a:rPr>
              <a:t>ColoradoGivesFoundation.org</a:t>
            </a:r>
          </a:p>
        </p:txBody>
      </p:sp>
      <p:sp>
        <p:nvSpPr>
          <p:cNvPr id="12" name="Google Shape;51;p27">
            <a:extLst>
              <a:ext uri="{FF2B5EF4-FFF2-40B4-BE49-F238E27FC236}">
                <a16:creationId xmlns:a16="http://schemas.microsoft.com/office/drawing/2014/main" id="{B5A18828-AEEB-AF36-55CC-214ABC0C26B6}"/>
              </a:ext>
            </a:extLst>
          </p:cNvPr>
          <p:cNvSpPr txBox="1">
            <a:spLocks/>
          </p:cNvSpPr>
          <p:nvPr userDrawn="1"/>
        </p:nvSpPr>
        <p:spPr>
          <a:xfrm>
            <a:off x="11517044" y="6409718"/>
            <a:ext cx="42164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A7A9AC"/>
                </a:solidFill>
                <a:latin typeface="Stolzl" pitchFamily="2" charset="77"/>
                <a:ea typeface="Stolzl" pitchFamily="2" charset="7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0B0621D1-3556-6600-2F17-E94222592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429" y="5009465"/>
            <a:ext cx="2743200" cy="671256"/>
          </a:xfrm>
          <a:prstGeom prst="rect">
            <a:avLst/>
          </a:prstGeom>
        </p:spPr>
      </p:pic>
      <p:pic>
        <p:nvPicPr>
          <p:cNvPr id="15" name="Picture 14" descr="A picture containing circle, colorfulness, art, graphics&#10;&#10;Description automatically generated">
            <a:extLst>
              <a:ext uri="{FF2B5EF4-FFF2-40B4-BE49-F238E27FC236}">
                <a16:creationId xmlns:a16="http://schemas.microsoft.com/office/drawing/2014/main" id="{050D90FD-BEBD-40D5-7EC3-0AB4B0DF7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124" y="0"/>
            <a:ext cx="6937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8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7DCEF-07E9-B0DA-72C8-723A198B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AD395-B5E8-56DD-8211-6B0796BB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088"/>
            <a:ext cx="10515600" cy="4866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5429C-C65E-F154-4255-0F5F4391A8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2BBCD-F96C-9DF6-FC37-C9F56F15A0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86" y="325458"/>
            <a:ext cx="503717" cy="298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D0B68-53BC-7488-FB5E-73F58EF0BE9E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 dirty="0">
                <a:solidFill>
                  <a:schemeClr val="bg1"/>
                </a:solidFill>
                <a:latin typeface="Stolzl Book" pitchFamily="2" charset="77"/>
              </a:rPr>
              <a:t>ColoradoGivesFoundation.org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A6B23C-0D37-A7D1-F0AC-BC494EE89CAB}"/>
              </a:ext>
            </a:extLst>
          </p:cNvPr>
          <p:cNvCxnSpPr>
            <a:cxnSpLocks/>
          </p:cNvCxnSpPr>
          <p:nvPr userDrawn="1"/>
        </p:nvCxnSpPr>
        <p:spPr>
          <a:xfrm>
            <a:off x="954169" y="6544501"/>
            <a:ext cx="1038664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Google Shape;51;p27">
            <a:extLst>
              <a:ext uri="{FF2B5EF4-FFF2-40B4-BE49-F238E27FC236}">
                <a16:creationId xmlns:a16="http://schemas.microsoft.com/office/drawing/2014/main" id="{E6727687-0FAB-2771-4DFC-96D81CDE6EE0}"/>
              </a:ext>
            </a:extLst>
          </p:cNvPr>
          <p:cNvSpPr txBox="1">
            <a:spLocks/>
          </p:cNvSpPr>
          <p:nvPr userDrawn="1"/>
        </p:nvSpPr>
        <p:spPr>
          <a:xfrm>
            <a:off x="11517044" y="6409718"/>
            <a:ext cx="42164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A7A9AC"/>
                </a:solidFill>
                <a:latin typeface="Stolzl" pitchFamily="2" charset="77"/>
                <a:ea typeface="Stolzl" pitchFamily="2" charset="7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Stolzl Bold" panose="000008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tolzl Boo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tolzl Book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tolzl Book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tolzl Book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tolzl Book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7DCEF-07E9-B0DA-72C8-723A198B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AD395-B5E8-56DD-8211-6B0796BB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088"/>
            <a:ext cx="10515600" cy="4866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5429C-C65E-F154-4255-0F5F4391A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2BBCD-F96C-9DF6-FC37-C9F56F15A0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86" y="325458"/>
            <a:ext cx="503717" cy="298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D0B68-53BC-7488-FB5E-73F58EF0BE9E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 dirty="0">
                <a:solidFill>
                  <a:schemeClr val="bg1"/>
                </a:solidFill>
                <a:latin typeface="Stolzl Book" pitchFamily="2" charset="77"/>
              </a:rPr>
              <a:t>ColoradoGivesFoundation.org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A6B23C-0D37-A7D1-F0AC-BC494EE89CAB}"/>
              </a:ext>
            </a:extLst>
          </p:cNvPr>
          <p:cNvCxnSpPr>
            <a:cxnSpLocks/>
          </p:cNvCxnSpPr>
          <p:nvPr userDrawn="1"/>
        </p:nvCxnSpPr>
        <p:spPr>
          <a:xfrm>
            <a:off x="954169" y="6544501"/>
            <a:ext cx="1038664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Google Shape;51;p27">
            <a:extLst>
              <a:ext uri="{FF2B5EF4-FFF2-40B4-BE49-F238E27FC236}">
                <a16:creationId xmlns:a16="http://schemas.microsoft.com/office/drawing/2014/main" id="{E6727687-0FAB-2771-4DFC-96D81CDE6EE0}"/>
              </a:ext>
            </a:extLst>
          </p:cNvPr>
          <p:cNvSpPr txBox="1">
            <a:spLocks/>
          </p:cNvSpPr>
          <p:nvPr userDrawn="1"/>
        </p:nvSpPr>
        <p:spPr>
          <a:xfrm>
            <a:off x="11517044" y="6409718"/>
            <a:ext cx="42164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A7A9AC"/>
                </a:solidFill>
                <a:latin typeface="Stolzl" pitchFamily="2" charset="77"/>
                <a:ea typeface="Stolzl" pitchFamily="2" charset="7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colorful circular pattern on a black background&#10;&#10;Description automatically generated">
            <a:extLst>
              <a:ext uri="{FF2B5EF4-FFF2-40B4-BE49-F238E27FC236}">
                <a16:creationId xmlns:a16="http://schemas.microsoft.com/office/drawing/2014/main" id="{9B8EB2AA-8385-C8F8-BC12-1EC3AB7B9E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518" y="3796428"/>
            <a:ext cx="6408820" cy="64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Stolzl Bold" panose="000008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tolzl Boo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tolzl Book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tolzl Book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tolzl Book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tolzl Book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D98C3-6577-2601-78C5-2FB1DE1D0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72B6D-16A5-2E8A-2338-76D7BC24E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8125"/>
            <a:ext cx="10515600" cy="4816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DDD49-537D-DEDF-6705-1C381AB10A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E6AD84-BE05-7E59-444C-026005E437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87" y="325458"/>
            <a:ext cx="503717" cy="298450"/>
          </a:xfrm>
          <a:prstGeom prst="rect">
            <a:avLst/>
          </a:prstGeom>
        </p:spPr>
      </p:pic>
      <p:sp>
        <p:nvSpPr>
          <p:cNvPr id="10" name="Google Shape;51;p27">
            <a:extLst>
              <a:ext uri="{FF2B5EF4-FFF2-40B4-BE49-F238E27FC236}">
                <a16:creationId xmlns:a16="http://schemas.microsoft.com/office/drawing/2014/main" id="{002D7614-8EF3-3BFF-D4F8-30B99B698206}"/>
              </a:ext>
            </a:extLst>
          </p:cNvPr>
          <p:cNvSpPr txBox="1">
            <a:spLocks/>
          </p:cNvSpPr>
          <p:nvPr userDrawn="1"/>
        </p:nvSpPr>
        <p:spPr>
          <a:xfrm>
            <a:off x="11517044" y="6409718"/>
            <a:ext cx="42164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A7A9AC"/>
                </a:solidFill>
                <a:latin typeface="Stolzl" pitchFamily="2" charset="77"/>
                <a:ea typeface="Stolzl" pitchFamily="2" charset="7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A7A9AC"/>
                </a:solidFill>
              </a:rPr>
              <a:pPr/>
              <a:t>‹#›</a:t>
            </a:fld>
            <a:endParaRPr lang="en-US">
              <a:solidFill>
                <a:srgbClr val="A7A9AC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F256E9-F2C3-9D9D-3479-38178FF65F93}"/>
              </a:ext>
            </a:extLst>
          </p:cNvPr>
          <p:cNvCxnSpPr>
            <a:cxnSpLocks/>
          </p:cNvCxnSpPr>
          <p:nvPr userDrawn="1"/>
        </p:nvCxnSpPr>
        <p:spPr>
          <a:xfrm>
            <a:off x="954169" y="6544501"/>
            <a:ext cx="10386642" cy="0"/>
          </a:xfrm>
          <a:prstGeom prst="line">
            <a:avLst/>
          </a:prstGeom>
          <a:ln w="19050">
            <a:solidFill>
              <a:srgbClr val="4340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6C7942-E0CA-6514-801E-185D9C158EE3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>
                <a:solidFill>
                  <a:srgbClr val="FFC425"/>
                </a:solidFill>
                <a:latin typeface="Stolzl Book" pitchFamily="2" charset="77"/>
              </a:rPr>
              <a:t>ColoradoGivesFoundation.org</a:t>
            </a:r>
          </a:p>
        </p:txBody>
      </p:sp>
      <p:pic>
        <p:nvPicPr>
          <p:cNvPr id="4" name="Picture 3" descr="A picture containing colorfulness, design&#10;&#10;Description automatically generated">
            <a:extLst>
              <a:ext uri="{FF2B5EF4-FFF2-40B4-BE49-F238E27FC236}">
                <a16:creationId xmlns:a16="http://schemas.microsoft.com/office/drawing/2014/main" id="{22A35793-EF8A-DD4A-467F-2E776061B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6182" y="3429000"/>
            <a:ext cx="32558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34090"/>
          </a:solidFill>
          <a:latin typeface="Stolzl Bold" panose="000008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D98C3-6577-2601-78C5-2FB1DE1D0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72B6D-16A5-2E8A-2338-76D7BC24E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8125"/>
            <a:ext cx="10515600" cy="4816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DDD49-537D-DEDF-6705-1C381AB10A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E6AD84-BE05-7E59-444C-026005E437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87" y="325458"/>
            <a:ext cx="503717" cy="298450"/>
          </a:xfrm>
          <a:prstGeom prst="rect">
            <a:avLst/>
          </a:prstGeom>
        </p:spPr>
      </p:pic>
      <p:sp>
        <p:nvSpPr>
          <p:cNvPr id="10" name="Google Shape;51;p27">
            <a:extLst>
              <a:ext uri="{FF2B5EF4-FFF2-40B4-BE49-F238E27FC236}">
                <a16:creationId xmlns:a16="http://schemas.microsoft.com/office/drawing/2014/main" id="{002D7614-8EF3-3BFF-D4F8-30B99B698206}"/>
              </a:ext>
            </a:extLst>
          </p:cNvPr>
          <p:cNvSpPr txBox="1">
            <a:spLocks/>
          </p:cNvSpPr>
          <p:nvPr userDrawn="1"/>
        </p:nvSpPr>
        <p:spPr>
          <a:xfrm>
            <a:off x="11517044" y="6409718"/>
            <a:ext cx="42164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A7A9AC"/>
                </a:solidFill>
                <a:latin typeface="Stolzl" pitchFamily="2" charset="77"/>
                <a:ea typeface="Stolzl" pitchFamily="2" charset="7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A7A9AC"/>
                </a:solidFill>
              </a:rPr>
              <a:pPr/>
              <a:t>‹#›</a:t>
            </a:fld>
            <a:endParaRPr lang="en-US" dirty="0">
              <a:solidFill>
                <a:srgbClr val="A7A9AC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F256E9-F2C3-9D9D-3479-38178FF65F93}"/>
              </a:ext>
            </a:extLst>
          </p:cNvPr>
          <p:cNvCxnSpPr>
            <a:cxnSpLocks/>
          </p:cNvCxnSpPr>
          <p:nvPr userDrawn="1"/>
        </p:nvCxnSpPr>
        <p:spPr>
          <a:xfrm>
            <a:off x="954169" y="6544501"/>
            <a:ext cx="10386642" cy="0"/>
          </a:xfrm>
          <a:prstGeom prst="line">
            <a:avLst/>
          </a:prstGeom>
          <a:ln w="19050">
            <a:solidFill>
              <a:srgbClr val="00AA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6C7942-E0CA-6514-801E-185D9C158EE3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 dirty="0">
                <a:solidFill>
                  <a:srgbClr val="FFC425"/>
                </a:solidFill>
                <a:latin typeface="Stolzl Book" pitchFamily="2" charset="77"/>
              </a:rPr>
              <a:t>ColoradoGivesFoundation.org</a:t>
            </a:r>
          </a:p>
        </p:txBody>
      </p:sp>
    </p:spTree>
    <p:extLst>
      <p:ext uri="{BB962C8B-B14F-4D97-AF65-F5344CB8AC3E}">
        <p14:creationId xmlns:p14="http://schemas.microsoft.com/office/powerpoint/2010/main" val="160536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D"/>
          </a:solidFill>
          <a:latin typeface="Stolzl Bold" panose="000008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D98C3-6577-2601-78C5-2FB1DE1D0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72B6D-16A5-2E8A-2338-76D7BC24E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8125"/>
            <a:ext cx="10515600" cy="4816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DDD49-537D-DEDF-6705-1C381AB10A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5" y="6324951"/>
            <a:ext cx="441230" cy="227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E6AD84-BE05-7E59-444C-026005E437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87" y="325458"/>
            <a:ext cx="503717" cy="298450"/>
          </a:xfrm>
          <a:prstGeom prst="rect">
            <a:avLst/>
          </a:prstGeom>
        </p:spPr>
      </p:pic>
      <p:sp>
        <p:nvSpPr>
          <p:cNvPr id="10" name="Google Shape;51;p27">
            <a:extLst>
              <a:ext uri="{FF2B5EF4-FFF2-40B4-BE49-F238E27FC236}">
                <a16:creationId xmlns:a16="http://schemas.microsoft.com/office/drawing/2014/main" id="{002D7614-8EF3-3BFF-D4F8-30B99B698206}"/>
              </a:ext>
            </a:extLst>
          </p:cNvPr>
          <p:cNvSpPr txBox="1">
            <a:spLocks/>
          </p:cNvSpPr>
          <p:nvPr userDrawn="1"/>
        </p:nvSpPr>
        <p:spPr>
          <a:xfrm>
            <a:off x="11517044" y="6409718"/>
            <a:ext cx="42164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A7A9AC"/>
                </a:solidFill>
                <a:latin typeface="Stolzl" pitchFamily="2" charset="77"/>
                <a:ea typeface="Stolzl" pitchFamily="2" charset="7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A7A9AC"/>
                </a:solidFill>
              </a:rPr>
              <a:pPr/>
              <a:t>‹#›</a:t>
            </a:fld>
            <a:endParaRPr lang="en-US">
              <a:solidFill>
                <a:srgbClr val="A7A9AC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F256E9-F2C3-9D9D-3479-38178FF65F93}"/>
              </a:ext>
            </a:extLst>
          </p:cNvPr>
          <p:cNvCxnSpPr>
            <a:cxnSpLocks/>
          </p:cNvCxnSpPr>
          <p:nvPr userDrawn="1"/>
        </p:nvCxnSpPr>
        <p:spPr>
          <a:xfrm>
            <a:off x="954169" y="6544501"/>
            <a:ext cx="10386642" cy="0"/>
          </a:xfrm>
          <a:prstGeom prst="line">
            <a:avLst/>
          </a:prstGeom>
          <a:ln w="19050">
            <a:solidFill>
              <a:srgbClr val="4340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6C7942-E0CA-6514-801E-185D9C158EE3}"/>
              </a:ext>
            </a:extLst>
          </p:cNvPr>
          <p:cNvSpPr txBox="1"/>
          <p:nvPr userDrawn="1"/>
        </p:nvSpPr>
        <p:spPr>
          <a:xfrm>
            <a:off x="9958192" y="271002"/>
            <a:ext cx="19885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b="0" i="0">
                <a:solidFill>
                  <a:srgbClr val="FFC425"/>
                </a:solidFill>
                <a:latin typeface="Stolzl Book" pitchFamily="2" charset="77"/>
              </a:rPr>
              <a:t>ColoradoGivesFoundation.org</a:t>
            </a:r>
          </a:p>
        </p:txBody>
      </p:sp>
    </p:spTree>
    <p:extLst>
      <p:ext uri="{BB962C8B-B14F-4D97-AF65-F5344CB8AC3E}">
        <p14:creationId xmlns:p14="http://schemas.microsoft.com/office/powerpoint/2010/main" val="214455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34090"/>
          </a:solidFill>
          <a:latin typeface="Stolzl Bold" panose="000008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Stolzl Book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A4A819-B4AF-C903-4AA9-1C4747EB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Layout #1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92F61-F87C-18C0-3C21-85AB1C828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Placeholder 11" descr="A group of people carrying tools&#10;&#10;Description automatically generated with low confidence">
            <a:extLst>
              <a:ext uri="{FF2B5EF4-FFF2-40B4-BE49-F238E27FC236}">
                <a16:creationId xmlns:a16="http://schemas.microsoft.com/office/drawing/2014/main" id="{E99567A5-42C1-D40D-913B-6C80D315D96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283"/>
            <a:ext cx="5542163" cy="4652210"/>
          </a:xfrm>
        </p:spPr>
      </p:pic>
    </p:spTree>
    <p:extLst>
      <p:ext uri="{BB962C8B-B14F-4D97-AF65-F5344CB8AC3E}">
        <p14:creationId xmlns:p14="http://schemas.microsoft.com/office/powerpoint/2010/main" val="78985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8D3C-1D6E-ACA0-2403-D8FF8503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CBA1-E28C-8BD0-48A2-53215C3D8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5881-D4E3-0744-45CB-40D3CFA2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38A57-C9B0-60A6-9769-54495C74A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8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D43C-7669-58C7-7473-33CA7877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BD644-37D6-17AE-00C2-81BB1426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4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E956-0B27-6FC1-436C-5A39E822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 #1</a:t>
            </a:r>
          </a:p>
        </p:txBody>
      </p:sp>
    </p:spTree>
    <p:extLst>
      <p:ext uri="{BB962C8B-B14F-4D97-AF65-F5344CB8AC3E}">
        <p14:creationId xmlns:p14="http://schemas.microsoft.com/office/powerpoint/2010/main" val="6129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20A5-7916-3781-5E15-D13D14C09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Slide #2</a:t>
            </a:r>
          </a:p>
        </p:txBody>
      </p:sp>
    </p:spTree>
    <p:extLst>
      <p:ext uri="{BB962C8B-B14F-4D97-AF65-F5344CB8AC3E}">
        <p14:creationId xmlns:p14="http://schemas.microsoft.com/office/powerpoint/2010/main" val="261666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A4A819-B4AF-C903-4AA9-1C4747EB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Layout #2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92F61-F87C-18C0-3C21-85AB1C828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Placeholder 15" descr="A group of people working on a roof&#10;&#10;Description automatically generated">
            <a:extLst>
              <a:ext uri="{FF2B5EF4-FFF2-40B4-BE49-F238E27FC236}">
                <a16:creationId xmlns:a16="http://schemas.microsoft.com/office/drawing/2014/main" id="{2FF4998F-B8C3-78DE-870F-CB2B4F9B011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283"/>
            <a:ext cx="5542163" cy="4652210"/>
          </a:xfrm>
        </p:spPr>
      </p:pic>
    </p:spTree>
    <p:extLst>
      <p:ext uri="{BB962C8B-B14F-4D97-AF65-F5344CB8AC3E}">
        <p14:creationId xmlns:p14="http://schemas.microsoft.com/office/powerpoint/2010/main" val="264535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Two wom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52C2A639-B2A9-6706-D368-7CA0214CD58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21B447-BD45-DF60-3B04-B690664C2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670" y="1360967"/>
            <a:ext cx="1663169" cy="24776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A6AE64-254E-D331-AC90-BDFCA9BC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Layout #3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0EA72-46AD-6C4D-CD7D-D21FB1734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3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and person hugging&#10;&#10;Description automatically generated">
            <a:extLst>
              <a:ext uri="{FF2B5EF4-FFF2-40B4-BE49-F238E27FC236}">
                <a16:creationId xmlns:a16="http://schemas.microsoft.com/office/drawing/2014/main" id="{7DE58E6D-90F2-7AAA-763E-36E2D7089F1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0F7A91-3B5C-DFE3-D70C-C5C7E5DEA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670" y="1360967"/>
            <a:ext cx="1663169" cy="24776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DDF83D-5244-D465-58EF-5F187E66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Layout #4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ABF0D-9907-966C-94D7-79C848912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4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young girls reading a book&#10;&#10;Description automatically generated">
            <a:extLst>
              <a:ext uri="{FF2B5EF4-FFF2-40B4-BE49-F238E27FC236}">
                <a16:creationId xmlns:a16="http://schemas.microsoft.com/office/drawing/2014/main" id="{660555F4-B868-5DAA-41B4-590F30B3D7D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283"/>
            <a:ext cx="5542163" cy="4652210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BD848C6-2A76-E11F-A04E-D4BFDAC5DA7C}"/>
              </a:ext>
            </a:extLst>
          </p:cNvPr>
          <p:cNvGrpSpPr/>
          <p:nvPr/>
        </p:nvGrpSpPr>
        <p:grpSpPr>
          <a:xfrm>
            <a:off x="4513864" y="1337732"/>
            <a:ext cx="3383280" cy="2500860"/>
            <a:chOff x="4513864" y="1337732"/>
            <a:chExt cx="3383280" cy="25008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1BC390-EFB0-6022-E03F-04B13A40A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7001" y="2802468"/>
              <a:ext cx="2229752" cy="10361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FC1055-C994-5245-C363-F2CC0F30E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3864" y="1337732"/>
              <a:ext cx="3383280" cy="126153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A4CF36-A4DC-AEE6-F290-8B087FBF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Layout #5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17017-F9C5-736A-CC2C-21E914DD9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6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CF36-A4DC-AEE6-F290-8B087FBF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Layout #6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17017-F9C5-736A-CC2C-21E914DD9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A group of people outside&#10;&#10;Description automatically generated">
            <a:extLst>
              <a:ext uri="{FF2B5EF4-FFF2-40B4-BE49-F238E27FC236}">
                <a16:creationId xmlns:a16="http://schemas.microsoft.com/office/drawing/2014/main" id="{27828131-CE03-CAC0-6525-477EA74F1BC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283"/>
            <a:ext cx="5542163" cy="4652210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BD848C6-2A76-E11F-A04E-D4BFDAC5DA7C}"/>
              </a:ext>
            </a:extLst>
          </p:cNvPr>
          <p:cNvGrpSpPr/>
          <p:nvPr/>
        </p:nvGrpSpPr>
        <p:grpSpPr>
          <a:xfrm>
            <a:off x="4513864" y="1337732"/>
            <a:ext cx="3383280" cy="2500860"/>
            <a:chOff x="4513864" y="1337732"/>
            <a:chExt cx="3383280" cy="25008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1BC390-EFB0-6022-E03F-04B13A40A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7001" y="2802468"/>
              <a:ext cx="2229752" cy="10361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FC1055-C994-5245-C363-F2CC0F30E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3864" y="1337732"/>
              <a:ext cx="3383280" cy="1261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9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D72B44-15C9-65D5-40F2-B68C8823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BF0046-C7A3-55B2-EB9D-8FFEE15A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Layout #7</a:t>
            </a:r>
          </a:p>
        </p:txBody>
      </p:sp>
    </p:spTree>
    <p:extLst>
      <p:ext uri="{BB962C8B-B14F-4D97-AF65-F5344CB8AC3E}">
        <p14:creationId xmlns:p14="http://schemas.microsoft.com/office/powerpoint/2010/main" val="327842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8DF8-6CEB-79BA-B6FE-A1E89888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AA9E-3910-DFBD-60BA-FEE35EC74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</a:t>
            </a:r>
          </a:p>
        </p:txBody>
      </p:sp>
    </p:spTree>
    <p:extLst>
      <p:ext uri="{BB962C8B-B14F-4D97-AF65-F5344CB8AC3E}">
        <p14:creationId xmlns:p14="http://schemas.microsoft.com/office/powerpoint/2010/main" val="7189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5074-4E06-AA65-6380-D6C683C5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66A7-B65C-0195-5A1C-8D7D11504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42551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Green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agenta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Magenta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ado Gives Foundation PPT Template" id="{80363B76-8732-4574-906C-8235ACFA93EC}" vid="{75699AFD-A465-42A4-A7DA-650D524E95DE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l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ange Good Happe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ado Gives Foundation PPT Template" id="{80363B76-8732-4574-906C-8235ACFA93EC}" vid="{C2F56D5F-D253-4EEC-A498-0A8BAAE240BC}"/>
    </a:ext>
  </a:extLst>
</a:theme>
</file>

<file path=ppt/theme/theme4.xml><?xml version="1.0" encoding="utf-8"?>
<a:theme xmlns:a="http://schemas.openxmlformats.org/drawingml/2006/main" name="Teal Title Mo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al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eal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White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ado Gives Foundation PPT Template" id="{80363B76-8732-4574-906C-8235ACFA93EC}" vid="{6D415816-2B6F-4391-8844-C04C624F042B}"/>
    </a:ext>
  </a:extLst>
</a:theme>
</file>

<file path=ppt/theme/theme8.xml><?xml version="1.0" encoding="utf-8"?>
<a:theme xmlns:a="http://schemas.openxmlformats.org/drawingml/2006/main" name="White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White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ado Gives Foundation PPT Template" id="{80363B76-8732-4574-906C-8235ACFA93EC}" vid="{6D415816-2B6F-4391-8844-C04C624F04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6EDF907DBE67489DB610E85C7846FF" ma:contentTypeVersion="4" ma:contentTypeDescription="Create a new document." ma:contentTypeScope="" ma:versionID="aaa63a9923b3c3525375f8603e3db588">
  <xsd:schema xmlns:xsd="http://www.w3.org/2001/XMLSchema" xmlns:xs="http://www.w3.org/2001/XMLSchema" xmlns:p="http://schemas.microsoft.com/office/2006/metadata/properties" xmlns:ns2="8808f4a6-a5c1-434f-a932-2ee47f44ffec" targetNamespace="http://schemas.microsoft.com/office/2006/metadata/properties" ma:root="true" ma:fieldsID="8ccc2d3ff0358c38e88aaf9b6c1f73e7" ns2:_="">
    <xsd:import namespace="8808f4a6-a5c1-434f-a932-2ee47f44ff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8f4a6-a5c1-434f-a932-2ee47f44f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EA92D0-14FA-4A15-99DF-2C47D92A87AE}">
  <ds:schemaRefs>
    <ds:schemaRef ds:uri="8808f4a6-a5c1-434f-a932-2ee47f44ffec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D2A234-BB92-43DC-9E31-A48E1B86F0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6A449-CE67-471A-B07A-92341FCA7DAA}">
  <ds:schemaRefs>
    <ds:schemaRef ds:uri="8808f4a6-a5c1-434f-a932-2ee47f44ff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57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Stolzl</vt:lpstr>
      <vt:lpstr>Stolzl Bold</vt:lpstr>
      <vt:lpstr>Stolzl Book</vt:lpstr>
      <vt:lpstr>Green Title</vt:lpstr>
      <vt:lpstr>Teal Title</vt:lpstr>
      <vt:lpstr>1_Orange Good Happen Title</vt:lpstr>
      <vt:lpstr>Teal Title Motion</vt:lpstr>
      <vt:lpstr>Teal Content Slides</vt:lpstr>
      <vt:lpstr>1_Teal Content Slides</vt:lpstr>
      <vt:lpstr>1_White Content Slides</vt:lpstr>
      <vt:lpstr>White Content Slides</vt:lpstr>
      <vt:lpstr>2_White Content Slides</vt:lpstr>
      <vt:lpstr>Green Content Slides</vt:lpstr>
      <vt:lpstr>Magenta Content Slides</vt:lpstr>
      <vt:lpstr>1_Magenta Content Slides</vt:lpstr>
      <vt:lpstr>Title Layout #1</vt:lpstr>
      <vt:lpstr>Title Layout #2</vt:lpstr>
      <vt:lpstr>Title Layout #3</vt:lpstr>
      <vt:lpstr>Title Layout #4</vt:lpstr>
      <vt:lpstr>Title Layout #5</vt:lpstr>
      <vt:lpstr>Title Layout #6</vt:lpstr>
      <vt:lpstr>Title Layout #7</vt:lpstr>
      <vt:lpstr>Slide Layout #1</vt:lpstr>
      <vt:lpstr>Slide Layout #2</vt:lpstr>
      <vt:lpstr>Slide Layout #3</vt:lpstr>
      <vt:lpstr>Slide Layout #4</vt:lpstr>
      <vt:lpstr>Slide Layout #5</vt:lpstr>
      <vt:lpstr>Transition Slide #1</vt:lpstr>
      <vt:lpstr>Transition Slide #2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kgcre8tive@gmail.com</dc:creator>
  <cp:lastModifiedBy>Jessica Hanner</cp:lastModifiedBy>
  <cp:revision>7</cp:revision>
  <cp:lastPrinted>2020-08-31T20:36:08Z</cp:lastPrinted>
  <dcterms:created xsi:type="dcterms:W3CDTF">2020-08-20T17:44:49Z</dcterms:created>
  <dcterms:modified xsi:type="dcterms:W3CDTF">2023-08-22T18:42:48Z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0x0101008B6EDF907DBE67489DB610E85C7846FF</vt:lpwstr>
  </property>
</Properties>
</file>